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9D48"/>
    <a:srgbClr val="7B2681"/>
    <a:srgbClr val="781F7D"/>
    <a:srgbClr val="F2F2F2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E44C79-6A47-4767-BDDB-3C598E9FBDE7}" v="37" dt="2022-08-02T15:39:13.7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5F6E0EB-6D67-4861-9A79-94CF2EF6569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54179" y="4369559"/>
            <a:ext cx="7367337" cy="46713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7A9D4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– Presenter Name, PhD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566B79E-1621-4CC9-B5DB-016871F6974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112036" y="457550"/>
            <a:ext cx="1496638" cy="1655762"/>
          </a:xfrm>
          <a:prstGeom prst="ellipse">
            <a:avLst/>
          </a:prstGeom>
          <a:ln w="57150">
            <a:solidFill>
              <a:srgbClr val="7B268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dirty="0"/>
              <a:t>Presenter Headshot Photo – Click Icon to insert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258C8E-2E60-4823-9B70-65357B83FCD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4178" y="2113312"/>
            <a:ext cx="7367338" cy="1883268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l">
              <a:defRPr sz="4800">
                <a:solidFill>
                  <a:srgbClr val="7B268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– Presentation Name</a:t>
            </a: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89196370-ABA4-BDC1-9F61-070134809E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4792" y="2092333"/>
            <a:ext cx="1323975" cy="172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35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191FE-8607-4C91-8C24-ADA3CC409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761" y="979717"/>
            <a:ext cx="9007793" cy="968420"/>
          </a:xfrm>
          <a:prstGeom prst="rect">
            <a:avLst/>
          </a:prstGeom>
        </p:spPr>
        <p:txBody>
          <a:bodyPr lIns="0" rIns="0">
            <a:normAutofit/>
          </a:bodyPr>
          <a:lstStyle>
            <a:lvl1pPr>
              <a:defRPr>
                <a:solidFill>
                  <a:srgbClr val="7B268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ACFF7-D864-410E-88D7-85699D2A93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51762" y="1996751"/>
            <a:ext cx="10860656" cy="4403699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rgbClr val="7B2681"/>
                </a:solidFill>
              </a:defRPr>
            </a:lvl1pPr>
            <a:lvl2pPr>
              <a:defRPr>
                <a:solidFill>
                  <a:srgbClr val="7A9D48"/>
                </a:solidFill>
              </a:defRPr>
            </a:lvl2pPr>
            <a:lvl3pPr>
              <a:defRPr>
                <a:solidFill>
                  <a:srgbClr val="7B2681"/>
                </a:solidFill>
              </a:defRPr>
            </a:lvl3pPr>
            <a:lvl4pPr>
              <a:defRPr>
                <a:solidFill>
                  <a:srgbClr val="7A9D48"/>
                </a:solidFill>
              </a:defRPr>
            </a:lvl4pPr>
            <a:lvl5pPr>
              <a:defRPr>
                <a:solidFill>
                  <a:srgbClr val="7B268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3292543E-4CA6-E785-F4A5-3742EE3904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112036" y="457550"/>
            <a:ext cx="1496638" cy="1655762"/>
          </a:xfrm>
          <a:prstGeom prst="ellipse">
            <a:avLst/>
          </a:prstGeom>
          <a:ln w="57150">
            <a:solidFill>
              <a:srgbClr val="7B268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dirty="0"/>
              <a:t>Presenter Headshot Photo – Click Icon to insert</a:t>
            </a:r>
          </a:p>
        </p:txBody>
      </p:sp>
    </p:spTree>
    <p:extLst>
      <p:ext uri="{BB962C8B-B14F-4D97-AF65-F5344CB8AC3E}">
        <p14:creationId xmlns:p14="http://schemas.microsoft.com/office/powerpoint/2010/main" val="163558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6EFFEB8-1E83-455A-A70E-23496F3DF373}"/>
              </a:ext>
            </a:extLst>
          </p:cNvPr>
          <p:cNvSpPr/>
          <p:nvPr userDrawn="1"/>
        </p:nvSpPr>
        <p:spPr>
          <a:xfrm>
            <a:off x="0" y="1"/>
            <a:ext cx="4381877" cy="15028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1E183BFB-838B-E469-DEB5-53B4211E71B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69832" y="-3621647"/>
            <a:ext cx="10249043" cy="10249043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40A4C7A5-BC92-2C21-BBD7-C0095F4B956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9852" y="365125"/>
            <a:ext cx="2264346" cy="449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504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7B268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7B268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7A9D48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7B268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A9D48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B268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AA8F3333-7092-9196-96A1-C52CBEEE3A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9D365C-2C7D-3F89-A3F9-D5FD89C4376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D5078B7-C4DC-E6B1-5F51-1FAE8AF1D8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49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73BDF-5955-4B0E-BF13-8706EAD42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C7503-BB08-4137-82AA-7F2278776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6775AA2-3420-4F47-A330-681717D023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998508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6775AA2-3420-4F47-A330-681717D023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135C03BA-E580-4DB6-A8AF-25F842A14D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259" y="1045030"/>
            <a:ext cx="6115481" cy="548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630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2ea84d9-87e1-4b9e-9b28-be61d2f3efca" xsi:nil="true"/>
    <lcf76f155ced4ddcb4097134ff3c332f xmlns="1242bdd6-a3f7-4b08-9af0-b46ff3647a5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B2471EC59B6F4493EBAD47A2047282" ma:contentTypeVersion="13" ma:contentTypeDescription="Create a new document." ma:contentTypeScope="" ma:versionID="39d0d0630b423a6c35b2af7c0aeea254">
  <xsd:schema xmlns:xsd="http://www.w3.org/2001/XMLSchema" xmlns:xs="http://www.w3.org/2001/XMLSchema" xmlns:p="http://schemas.microsoft.com/office/2006/metadata/properties" xmlns:ns2="c2ea84d9-87e1-4b9e-9b28-be61d2f3efca" xmlns:ns3="1242bdd6-a3f7-4b08-9af0-b46ff3647a5e" targetNamespace="http://schemas.microsoft.com/office/2006/metadata/properties" ma:root="true" ma:fieldsID="927d1295c5d346c96c187fccfaaa1cca" ns2:_="" ns3:_="">
    <xsd:import namespace="c2ea84d9-87e1-4b9e-9b28-be61d2f3efca"/>
    <xsd:import namespace="1242bdd6-a3f7-4b08-9af0-b46ff3647a5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ea84d9-87e1-4b9e-9b28-be61d2f3efc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01ec5de6-ff0f-4dba-9fe3-4cb717a040e3}" ma:internalName="TaxCatchAll" ma:showField="CatchAllData" ma:web="c2ea84d9-87e1-4b9e-9b28-be61d2f3ef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42bdd6-a3f7-4b08-9af0-b46ff3647a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4a67f4b4-4b50-40ef-9ab6-f160a41a287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ED1376-D02F-4315-8486-A84503800666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c2ea84d9-87e1-4b9e-9b28-be61d2f3efca"/>
    <ds:schemaRef ds:uri="http://purl.org/dc/terms/"/>
    <ds:schemaRef ds:uri="http://purl.org/dc/dcmitype/"/>
    <ds:schemaRef ds:uri="http://schemas.openxmlformats.org/package/2006/metadata/core-properties"/>
    <ds:schemaRef ds:uri="1242bdd6-a3f7-4b08-9af0-b46ff3647a5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C6EAF5C-F99C-448D-942C-96203AFF06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A208E4-FB3C-4360-B921-6CF9BB0CE2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ea84d9-87e1-4b9e-9b28-be61d2f3efca"/>
    <ds:schemaRef ds:uri="1242bdd6-a3f7-4b08-9af0-b46ff3647a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 Wiler</dc:creator>
  <cp:lastModifiedBy>Anita Wiler</cp:lastModifiedBy>
  <cp:revision>9</cp:revision>
  <dcterms:created xsi:type="dcterms:W3CDTF">2022-07-28T13:49:39Z</dcterms:created>
  <dcterms:modified xsi:type="dcterms:W3CDTF">2023-01-05T23:22:28Z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0x01010004B2471EC59B6F4493EBAD47A2047282</vt:lpwstr>
  </property>
  <property fmtid="{D5CDD505-2E9C-101B-9397-08002B2CF9AE}" pid="3" name="Order">
    <vt:r8>2021400</vt:r8>
  </property>
</Properties>
</file>